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Relationship Id="rId18" Type="http://schemas.openxmlformats.org/officeDocument/2006/relationships/image" Target="../media/image208.png"/><Relationship Id="rId19" Type="http://schemas.openxmlformats.org/officeDocument/2006/relationships/image" Target="../media/image209.png"/><Relationship Id="rId20" Type="http://schemas.openxmlformats.org/officeDocument/2006/relationships/image" Target="../media/image210.png"/><Relationship Id="rId21" Type="http://schemas.openxmlformats.org/officeDocument/2006/relationships/image" Target="../media/image211.png"/><Relationship Id="rId22" Type="http://schemas.openxmlformats.org/officeDocument/2006/relationships/image" Target="../media/image212.png"/><Relationship Id="rId23" Type="http://schemas.openxmlformats.org/officeDocument/2006/relationships/image" Target="../media/image213.png"/><Relationship Id="rId24" Type="http://schemas.openxmlformats.org/officeDocument/2006/relationships/image" Target="../media/image214.png"/><Relationship Id="rId25" Type="http://schemas.openxmlformats.org/officeDocument/2006/relationships/image" Target="../media/image215.png"/><Relationship Id="rId26" Type="http://schemas.openxmlformats.org/officeDocument/2006/relationships/image" Target="../media/image216.png"/><Relationship Id="rId27" Type="http://schemas.openxmlformats.org/officeDocument/2006/relationships/image" Target="../media/image217.png"/><Relationship Id="rId28" Type="http://schemas.openxmlformats.org/officeDocument/2006/relationships/image" Target="../media/image218.png"/><Relationship Id="rId29" Type="http://schemas.openxmlformats.org/officeDocument/2006/relationships/image" Target="../media/image21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Relationship Id="rId15" Type="http://schemas.openxmlformats.org/officeDocument/2006/relationships/image" Target="../media/image233.png"/><Relationship Id="rId16" Type="http://schemas.openxmlformats.org/officeDocument/2006/relationships/image" Target="../media/image234.png"/><Relationship Id="rId17" Type="http://schemas.openxmlformats.org/officeDocument/2006/relationships/image" Target="../media/image235.png"/><Relationship Id="rId18" Type="http://schemas.openxmlformats.org/officeDocument/2006/relationships/image" Target="../media/image236.png"/><Relationship Id="rId19" Type="http://schemas.openxmlformats.org/officeDocument/2006/relationships/image" Target="../media/image237.png"/><Relationship Id="rId20" Type="http://schemas.openxmlformats.org/officeDocument/2006/relationships/image" Target="../media/image238.png"/><Relationship Id="rId21" Type="http://schemas.openxmlformats.org/officeDocument/2006/relationships/image" Target="../media/image239.png"/><Relationship Id="rId22" Type="http://schemas.openxmlformats.org/officeDocument/2006/relationships/image" Target="../media/image240.png"/><Relationship Id="rId23" Type="http://schemas.openxmlformats.org/officeDocument/2006/relationships/image" Target="../media/image241.png"/><Relationship Id="rId24" Type="http://schemas.openxmlformats.org/officeDocument/2006/relationships/image" Target="../media/image242.png"/><Relationship Id="rId25" Type="http://schemas.openxmlformats.org/officeDocument/2006/relationships/image" Target="../media/image243.png"/><Relationship Id="rId26" Type="http://schemas.openxmlformats.org/officeDocument/2006/relationships/image" Target="../media/image244.png"/><Relationship Id="rId27" Type="http://schemas.openxmlformats.org/officeDocument/2006/relationships/image" Target="../media/image245.png"/><Relationship Id="rId28" Type="http://schemas.openxmlformats.org/officeDocument/2006/relationships/image" Target="../media/image246.png"/><Relationship Id="rId29" Type="http://schemas.openxmlformats.org/officeDocument/2006/relationships/image" Target="../media/image247.png"/><Relationship Id="rId30" Type="http://schemas.openxmlformats.org/officeDocument/2006/relationships/image" Target="../media/image248.png"/><Relationship Id="rId31" Type="http://schemas.openxmlformats.org/officeDocument/2006/relationships/image" Target="../media/image249.png"/><Relationship Id="rId32" Type="http://schemas.openxmlformats.org/officeDocument/2006/relationships/image" Target="../media/image250.png"/><Relationship Id="rId33" Type="http://schemas.openxmlformats.org/officeDocument/2006/relationships/image" Target="../media/image251.png"/><Relationship Id="rId34" Type="http://schemas.openxmlformats.org/officeDocument/2006/relationships/image" Target="../media/image252.png"/><Relationship Id="rId35" Type="http://schemas.openxmlformats.org/officeDocument/2006/relationships/image" Target="../media/image253.png"/><Relationship Id="rId36" Type="http://schemas.openxmlformats.org/officeDocument/2006/relationships/image" Target="../media/image254.png"/><Relationship Id="rId37" Type="http://schemas.openxmlformats.org/officeDocument/2006/relationships/image" Target="../media/image255.png"/><Relationship Id="rId38" Type="http://schemas.openxmlformats.org/officeDocument/2006/relationships/image" Target="../media/image25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Relationship Id="rId10" Type="http://schemas.openxmlformats.org/officeDocument/2006/relationships/image" Target="../media/image265.png"/><Relationship Id="rId11" Type="http://schemas.openxmlformats.org/officeDocument/2006/relationships/image" Target="../media/image266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Relationship Id="rId14" Type="http://schemas.openxmlformats.org/officeDocument/2006/relationships/image" Target="../media/image269.png"/><Relationship Id="rId15" Type="http://schemas.openxmlformats.org/officeDocument/2006/relationships/image" Target="../media/image270.png"/><Relationship Id="rId16" Type="http://schemas.openxmlformats.org/officeDocument/2006/relationships/image" Target="../media/image271.png"/><Relationship Id="rId17" Type="http://schemas.openxmlformats.org/officeDocument/2006/relationships/image" Target="../media/image272.png"/><Relationship Id="rId18" Type="http://schemas.openxmlformats.org/officeDocument/2006/relationships/image" Target="../media/image273.png"/><Relationship Id="rId19" Type="http://schemas.openxmlformats.org/officeDocument/2006/relationships/image" Target="../media/image274.png"/><Relationship Id="rId20" Type="http://schemas.openxmlformats.org/officeDocument/2006/relationships/image" Target="../media/image275.png"/><Relationship Id="rId21" Type="http://schemas.openxmlformats.org/officeDocument/2006/relationships/image" Target="../media/image276.png"/><Relationship Id="rId22" Type="http://schemas.openxmlformats.org/officeDocument/2006/relationships/image" Target="../media/image277.png"/><Relationship Id="rId23" Type="http://schemas.openxmlformats.org/officeDocument/2006/relationships/image" Target="../media/image278.png"/><Relationship Id="rId24" Type="http://schemas.openxmlformats.org/officeDocument/2006/relationships/image" Target="../media/image279.png"/><Relationship Id="rId25" Type="http://schemas.openxmlformats.org/officeDocument/2006/relationships/image" Target="../media/image280.png"/><Relationship Id="rId26" Type="http://schemas.openxmlformats.org/officeDocument/2006/relationships/image" Target="../media/image281.png"/><Relationship Id="rId27" Type="http://schemas.openxmlformats.org/officeDocument/2006/relationships/image" Target="../media/image282.png"/><Relationship Id="rId28" Type="http://schemas.openxmlformats.org/officeDocument/2006/relationships/image" Target="../media/image283.png"/><Relationship Id="rId29" Type="http://schemas.openxmlformats.org/officeDocument/2006/relationships/image" Target="../media/image284.png"/><Relationship Id="rId30" Type="http://schemas.openxmlformats.org/officeDocument/2006/relationships/image" Target="../media/image285.png"/><Relationship Id="rId31" Type="http://schemas.openxmlformats.org/officeDocument/2006/relationships/image" Target="../media/image286.png"/><Relationship Id="rId32" Type="http://schemas.openxmlformats.org/officeDocument/2006/relationships/image" Target="../media/image287.png"/><Relationship Id="rId33" Type="http://schemas.openxmlformats.org/officeDocument/2006/relationships/image" Target="../media/image288.png"/><Relationship Id="rId34" Type="http://schemas.openxmlformats.org/officeDocument/2006/relationships/image" Target="../media/image289.png"/><Relationship Id="rId35" Type="http://schemas.openxmlformats.org/officeDocument/2006/relationships/image" Target="../media/image290.png"/><Relationship Id="rId36" Type="http://schemas.openxmlformats.org/officeDocument/2006/relationships/image" Target="../media/image291.png"/><Relationship Id="rId37" Type="http://schemas.openxmlformats.org/officeDocument/2006/relationships/image" Target="../media/image292.png"/><Relationship Id="rId38" Type="http://schemas.openxmlformats.org/officeDocument/2006/relationships/image" Target="../media/image29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Relationship Id="rId15" Type="http://schemas.openxmlformats.org/officeDocument/2006/relationships/image" Target="../media/image307.png"/><Relationship Id="rId16" Type="http://schemas.openxmlformats.org/officeDocument/2006/relationships/image" Target="../media/image308.png"/><Relationship Id="rId17" Type="http://schemas.openxmlformats.org/officeDocument/2006/relationships/image" Target="../media/image309.png"/><Relationship Id="rId18" Type="http://schemas.openxmlformats.org/officeDocument/2006/relationships/image" Target="../media/image310.png"/><Relationship Id="rId19" Type="http://schemas.openxmlformats.org/officeDocument/2006/relationships/image" Target="../media/image311.png"/><Relationship Id="rId20" Type="http://schemas.openxmlformats.org/officeDocument/2006/relationships/image" Target="../media/image312.png"/><Relationship Id="rId21" Type="http://schemas.openxmlformats.org/officeDocument/2006/relationships/image" Target="../media/image313.png"/><Relationship Id="rId22" Type="http://schemas.openxmlformats.org/officeDocument/2006/relationships/image" Target="../media/image314.png"/><Relationship Id="rId23" Type="http://schemas.openxmlformats.org/officeDocument/2006/relationships/image" Target="../media/image315.png"/><Relationship Id="rId24" Type="http://schemas.openxmlformats.org/officeDocument/2006/relationships/image" Target="../media/image316.png"/><Relationship Id="rId25" Type="http://schemas.openxmlformats.org/officeDocument/2006/relationships/image" Target="../media/image317.png"/><Relationship Id="rId26" Type="http://schemas.openxmlformats.org/officeDocument/2006/relationships/image" Target="../media/image318.png"/><Relationship Id="rId27" Type="http://schemas.openxmlformats.org/officeDocument/2006/relationships/image" Target="../media/image319.png"/><Relationship Id="rId28" Type="http://schemas.openxmlformats.org/officeDocument/2006/relationships/image" Target="../media/image32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Relationship Id="rId10" Type="http://schemas.openxmlformats.org/officeDocument/2006/relationships/image" Target="../media/image329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image" Target="../media/image338.png"/><Relationship Id="rId9" Type="http://schemas.openxmlformats.org/officeDocument/2006/relationships/image" Target="../media/image339.png"/><Relationship Id="rId10" Type="http://schemas.openxmlformats.org/officeDocument/2006/relationships/image" Target="../media/image340.png"/><Relationship Id="rId11" Type="http://schemas.openxmlformats.org/officeDocument/2006/relationships/image" Target="../media/image341.png"/><Relationship Id="rId12" Type="http://schemas.openxmlformats.org/officeDocument/2006/relationships/image" Target="../media/image342.png"/><Relationship Id="rId13" Type="http://schemas.openxmlformats.org/officeDocument/2006/relationships/image" Target="../media/image343.png"/><Relationship Id="rId14" Type="http://schemas.openxmlformats.org/officeDocument/2006/relationships/image" Target="../media/image344.png"/><Relationship Id="rId15" Type="http://schemas.openxmlformats.org/officeDocument/2006/relationships/image" Target="../media/image345.png"/><Relationship Id="rId16" Type="http://schemas.openxmlformats.org/officeDocument/2006/relationships/image" Target="../media/image346.png"/><Relationship Id="rId17" Type="http://schemas.openxmlformats.org/officeDocument/2006/relationships/image" Target="../media/image34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20" Type="http://schemas.openxmlformats.org/officeDocument/2006/relationships/image" Target="../media/image66.png"/><Relationship Id="rId21" Type="http://schemas.openxmlformats.org/officeDocument/2006/relationships/image" Target="../media/image67.png"/><Relationship Id="rId22" Type="http://schemas.openxmlformats.org/officeDocument/2006/relationships/image" Target="../media/image68.png"/><Relationship Id="rId23" Type="http://schemas.openxmlformats.org/officeDocument/2006/relationships/image" Target="../media/image69.png"/><Relationship Id="rId24" Type="http://schemas.openxmlformats.org/officeDocument/2006/relationships/image" Target="../media/image70.png"/><Relationship Id="rId25" Type="http://schemas.openxmlformats.org/officeDocument/2006/relationships/image" Target="../media/image71.png"/><Relationship Id="rId26" Type="http://schemas.openxmlformats.org/officeDocument/2006/relationships/image" Target="../media/image72.png"/><Relationship Id="rId27" Type="http://schemas.openxmlformats.org/officeDocument/2006/relationships/image" Target="../media/image73.png"/><Relationship Id="rId28" Type="http://schemas.openxmlformats.org/officeDocument/2006/relationships/image" Target="../media/image74.png"/><Relationship Id="rId29" Type="http://schemas.openxmlformats.org/officeDocument/2006/relationships/image" Target="../media/image75.png"/><Relationship Id="rId30" Type="http://schemas.openxmlformats.org/officeDocument/2006/relationships/image" Target="../media/image76.png"/><Relationship Id="rId31" Type="http://schemas.openxmlformats.org/officeDocument/2006/relationships/image" Target="../media/image7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Relationship Id="rId16" Type="http://schemas.openxmlformats.org/officeDocument/2006/relationships/image" Target="../media/image113.png"/><Relationship Id="rId17" Type="http://schemas.openxmlformats.org/officeDocument/2006/relationships/image" Target="../media/image11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Relationship Id="rId14" Type="http://schemas.openxmlformats.org/officeDocument/2006/relationships/image" Target="../media/image127.png"/><Relationship Id="rId15" Type="http://schemas.openxmlformats.org/officeDocument/2006/relationships/image" Target="../media/image128.png"/><Relationship Id="rId16" Type="http://schemas.openxmlformats.org/officeDocument/2006/relationships/image" Target="../media/image129.png"/><Relationship Id="rId17" Type="http://schemas.openxmlformats.org/officeDocument/2006/relationships/image" Target="../media/image13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Relationship Id="rId15" Type="http://schemas.openxmlformats.org/officeDocument/2006/relationships/image" Target="../media/image144.png"/><Relationship Id="rId16" Type="http://schemas.openxmlformats.org/officeDocument/2006/relationships/image" Target="../media/image145.png"/><Relationship Id="rId17" Type="http://schemas.openxmlformats.org/officeDocument/2006/relationships/image" Target="../media/image14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Relationship Id="rId15" Type="http://schemas.openxmlformats.org/officeDocument/2006/relationships/image" Target="../media/image16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Relationship Id="rId16" Type="http://schemas.openxmlformats.org/officeDocument/2006/relationships/image" Target="../media/image175.png"/><Relationship Id="rId17" Type="http://schemas.openxmlformats.org/officeDocument/2006/relationships/image" Target="../media/image176.png"/><Relationship Id="rId18" Type="http://schemas.openxmlformats.org/officeDocument/2006/relationships/image" Target="../media/image177.png"/><Relationship Id="rId19" Type="http://schemas.openxmlformats.org/officeDocument/2006/relationships/image" Target="../media/image178.png"/><Relationship Id="rId20" Type="http://schemas.openxmlformats.org/officeDocument/2006/relationships/image" Target="../media/image179.png"/><Relationship Id="rId21" Type="http://schemas.openxmlformats.org/officeDocument/2006/relationships/image" Target="../media/image180.png"/><Relationship Id="rId22" Type="http://schemas.openxmlformats.org/officeDocument/2006/relationships/image" Target="../media/image181.png"/><Relationship Id="rId23" Type="http://schemas.openxmlformats.org/officeDocument/2006/relationships/image" Target="../media/image182.png"/><Relationship Id="rId24" Type="http://schemas.openxmlformats.org/officeDocument/2006/relationships/image" Target="../media/image183.png"/><Relationship Id="rId25" Type="http://schemas.openxmlformats.org/officeDocument/2006/relationships/image" Target="../media/image184.png"/><Relationship Id="rId26" Type="http://schemas.openxmlformats.org/officeDocument/2006/relationships/image" Target="../media/image185.png"/><Relationship Id="rId27" Type="http://schemas.openxmlformats.org/officeDocument/2006/relationships/image" Target="../media/image186.png"/><Relationship Id="rId28" Type="http://schemas.openxmlformats.org/officeDocument/2006/relationships/image" Target="../media/image187.png"/><Relationship Id="rId29" Type="http://schemas.openxmlformats.org/officeDocument/2006/relationships/image" Target="../media/image188.png"/><Relationship Id="rId30" Type="http://schemas.openxmlformats.org/officeDocument/2006/relationships/image" Target="../media/image189.png"/><Relationship Id="rId31" Type="http://schemas.openxmlformats.org/officeDocument/2006/relationships/image" Target="../media/image190.png"/><Relationship Id="rId32" Type="http://schemas.openxmlformats.org/officeDocument/2006/relationships/image" Target="../media/image19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2471" y="8226588"/>
            <a:ext cx="16960772" cy="3404930"/>
            <a:chOff x="662471" y="8226588"/>
            <a:chExt cx="16960772" cy="34049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17915" y="6524123"/>
              <a:ext cx="33921544" cy="680986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471" y="8226588"/>
              <a:ext cx="16960772" cy="34049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5752" y="545906"/>
            <a:ext cx="16034210" cy="10799059"/>
            <a:chOff x="1125752" y="545906"/>
            <a:chExt cx="16034210" cy="107990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597657" y="-4559928"/>
              <a:ext cx="32068421" cy="2159811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5752" y="545906"/>
              <a:ext cx="16034210" cy="107990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3552" y="8671595"/>
            <a:ext cx="17658610" cy="3404930"/>
            <a:chOff x="313552" y="8671595"/>
            <a:chExt cx="17658610" cy="34049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515753" y="6969130"/>
              <a:ext cx="35317221" cy="680986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552" y="8671595"/>
              <a:ext cx="17658610" cy="34049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46728" y="499637"/>
            <a:ext cx="664201" cy="1192002"/>
            <a:chOff x="1946728" y="499637"/>
            <a:chExt cx="664201" cy="11920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7981" y="-53011"/>
              <a:ext cx="1328401" cy="238400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46728" y="499637"/>
              <a:ext cx="664201" cy="11920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29704" y="2828388"/>
            <a:ext cx="4360189" cy="4601782"/>
            <a:chOff x="11029704" y="2828388"/>
            <a:chExt cx="4360189" cy="46017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29704" y="2828388"/>
              <a:ext cx="4360189" cy="46017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29704" y="2828388"/>
            <a:ext cx="804434" cy="804434"/>
            <a:chOff x="11029704" y="2828388"/>
            <a:chExt cx="804434" cy="8044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29704" y="2828388"/>
              <a:ext cx="804434" cy="8044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89893" y="6288989"/>
            <a:ext cx="511394" cy="511394"/>
            <a:chOff x="15389893" y="6288989"/>
            <a:chExt cx="511394" cy="5113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89893" y="6288989"/>
              <a:ext cx="511394" cy="5113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134196" y="1691639"/>
            <a:ext cx="511394" cy="511394"/>
            <a:chOff x="15134196" y="1691639"/>
            <a:chExt cx="511394" cy="5113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34196" y="1691639"/>
              <a:ext cx="511394" cy="5113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16843" y="7268649"/>
            <a:ext cx="323043" cy="323043"/>
            <a:chOff x="10016843" y="7268649"/>
            <a:chExt cx="323043" cy="3230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16843" y="7268649"/>
              <a:ext cx="323043" cy="32304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69957" y="3211081"/>
            <a:ext cx="8830305" cy="280283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16143" y="9079834"/>
            <a:ext cx="5632301" cy="95904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412547" y="2353195"/>
            <a:ext cx="2261907" cy="173229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109290" y="5101941"/>
            <a:ext cx="4569467" cy="17813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334596" y="1095638"/>
            <a:ext cx="2110551" cy="334741"/>
            <a:chOff x="14334596" y="1095638"/>
            <a:chExt cx="2110551" cy="33474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334596" y="1169562"/>
              <a:ext cx="278376" cy="191035"/>
              <a:chOff x="14334596" y="1169562"/>
              <a:chExt cx="278376" cy="19103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334596" y="1169562"/>
                <a:ext cx="278376" cy="191035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79052" y="999138"/>
              <a:ext cx="1398496" cy="6483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2471" y="8226588"/>
            <a:ext cx="16960772" cy="3404930"/>
            <a:chOff x="662471" y="8226588"/>
            <a:chExt cx="16960772" cy="34049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17915" y="6524123"/>
              <a:ext cx="33921544" cy="680986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471" y="8226588"/>
              <a:ext cx="16960772" cy="34049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34596" y="1095638"/>
            <a:ext cx="2110593" cy="340027"/>
            <a:chOff x="14334596" y="1095638"/>
            <a:chExt cx="2110593" cy="34002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334596" y="1169562"/>
              <a:ext cx="278376" cy="191035"/>
              <a:chOff x="14334596" y="1169562"/>
              <a:chExt cx="278376" cy="1910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334596" y="1169562"/>
                <a:ext cx="278376" cy="1910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74208" y="952947"/>
              <a:ext cx="2048811" cy="6757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45993" y="2335267"/>
            <a:ext cx="365687" cy="365687"/>
            <a:chOff x="7045993" y="2335267"/>
            <a:chExt cx="365687" cy="3656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5993" y="2335267"/>
              <a:ext cx="365687" cy="3656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5752" y="545906"/>
            <a:ext cx="16034210" cy="10799059"/>
            <a:chOff x="1125752" y="545906"/>
            <a:chExt cx="16034210" cy="107990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597657" y="-4559928"/>
              <a:ext cx="32068421" cy="2159811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5752" y="545906"/>
              <a:ext cx="16034210" cy="107990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46728" y="499637"/>
            <a:ext cx="664201" cy="1192002"/>
            <a:chOff x="1946728" y="499637"/>
            <a:chExt cx="664201" cy="11920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7981" y="-53011"/>
              <a:ext cx="1328401" cy="238400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46728" y="499637"/>
              <a:ext cx="664201" cy="11920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3552" y="8671595"/>
            <a:ext cx="17658610" cy="3404930"/>
            <a:chOff x="313552" y="8671595"/>
            <a:chExt cx="17658610" cy="34049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515753" y="6969130"/>
              <a:ext cx="35317221" cy="680986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3552" y="8671595"/>
              <a:ext cx="17658610" cy="34049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78828" y="2520520"/>
            <a:ext cx="804434" cy="804434"/>
            <a:chOff x="2278828" y="2520520"/>
            <a:chExt cx="804434" cy="8044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78828" y="2520520"/>
              <a:ext cx="804434" cy="8044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50411" y="6791445"/>
            <a:ext cx="511394" cy="511394"/>
            <a:chOff x="7150411" y="6791445"/>
            <a:chExt cx="511394" cy="5113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50411" y="6791445"/>
              <a:ext cx="511394" cy="5113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10928" y="3252434"/>
            <a:ext cx="4376457" cy="3794707"/>
            <a:chOff x="2610928" y="3252434"/>
            <a:chExt cx="4376457" cy="379470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10928" y="3252434"/>
              <a:ext cx="4376457" cy="37947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722833" y="5894893"/>
            <a:ext cx="1593581" cy="1328023"/>
            <a:chOff x="3722833" y="5894893"/>
            <a:chExt cx="1593581" cy="132802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780000">
              <a:off x="3722833" y="5894893"/>
              <a:ext cx="1593581" cy="132802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85738" y="2477262"/>
            <a:ext cx="5328437" cy="605220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229138" y="2518111"/>
            <a:ext cx="1885488" cy="1778085"/>
            <a:chOff x="5229138" y="2518111"/>
            <a:chExt cx="1885488" cy="177808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229138" y="2518111"/>
              <a:ext cx="1885488" cy="1634855"/>
              <a:chOff x="5229138" y="2518111"/>
              <a:chExt cx="1885488" cy="163485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229138" y="2518111"/>
                <a:ext cx="1885488" cy="16348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930273" y="3654161"/>
              <a:ext cx="686555" cy="572146"/>
              <a:chOff x="5930273" y="3654161"/>
              <a:chExt cx="686555" cy="57214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780000">
                <a:off x="5930273" y="3654161"/>
                <a:ext cx="686555" cy="572146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8983428" y="5346335"/>
            <a:ext cx="403840" cy="304040"/>
            <a:chOff x="8983428" y="5346335"/>
            <a:chExt cx="403840" cy="30404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83428" y="5346335"/>
              <a:ext cx="403840" cy="30404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988070" y="5829614"/>
            <a:ext cx="5485714" cy="14286"/>
            <a:chOff x="8988070" y="5829614"/>
            <a:chExt cx="5485714" cy="1428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88070" y="5829614"/>
              <a:ext cx="5485714" cy="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983428" y="6120728"/>
            <a:ext cx="403840" cy="304040"/>
            <a:chOff x="8983428" y="6120728"/>
            <a:chExt cx="403840" cy="30404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83428" y="6120728"/>
              <a:ext cx="403840" cy="30404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988070" y="6600590"/>
            <a:ext cx="5485714" cy="14286"/>
            <a:chOff x="8988070" y="6600590"/>
            <a:chExt cx="5485714" cy="1428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88070" y="6600590"/>
              <a:ext cx="5485714" cy="14286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107545" y="70339"/>
            <a:ext cx="3258315" cy="608550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616171" y="2716895"/>
            <a:ext cx="6023306" cy="199635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4334596" y="1095638"/>
            <a:ext cx="2110551" cy="334741"/>
            <a:chOff x="14334596" y="1095638"/>
            <a:chExt cx="2110551" cy="33474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4334596" y="1169562"/>
              <a:ext cx="278376" cy="191035"/>
              <a:chOff x="14334596" y="1169562"/>
              <a:chExt cx="278376" cy="19103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4334596" y="1169562"/>
                <a:ext cx="278376" cy="191035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579052" y="999138"/>
              <a:ext cx="1398496" cy="648363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510334" y="5935305"/>
            <a:ext cx="4675751" cy="80909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500810" y="5109420"/>
            <a:ext cx="3397865" cy="8314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8168" y="1104710"/>
            <a:ext cx="17289377" cy="8817128"/>
            <a:chOff x="498168" y="1104710"/>
            <a:chExt cx="17289377" cy="8817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6726" y="-3064060"/>
              <a:ext cx="34578755" cy="176342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168" y="1104710"/>
              <a:ext cx="17289377" cy="8817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3663" y="426601"/>
            <a:ext cx="16278388" cy="1782351"/>
            <a:chOff x="1003663" y="426601"/>
            <a:chExt cx="16278388" cy="17823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03663" y="426601"/>
              <a:ext cx="16278388" cy="1493373"/>
              <a:chOff x="1003663" y="426601"/>
              <a:chExt cx="16278388" cy="149337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094917" y="-279471"/>
                <a:ext cx="32556777" cy="2986745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3663" y="426601"/>
                <a:ext cx="16278388" cy="14933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939927" y="636622"/>
              <a:ext cx="3085714" cy="1572330"/>
              <a:chOff x="13939927" y="636622"/>
              <a:chExt cx="3085714" cy="157233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939927" y="636622"/>
                <a:ext cx="3085714" cy="157233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33286" y="421426"/>
            <a:ext cx="641504" cy="953493"/>
            <a:chOff x="1533286" y="421426"/>
            <a:chExt cx="641504" cy="9534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405" y="-13448"/>
              <a:ext cx="1283008" cy="190698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3286" y="421426"/>
              <a:ext cx="641504" cy="9534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73795" y="2296864"/>
            <a:ext cx="3584501" cy="6855678"/>
            <a:chOff x="1773795" y="2296864"/>
            <a:chExt cx="3584501" cy="68556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3795" y="2296864"/>
              <a:ext cx="3584501" cy="68556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93164" y="2296864"/>
            <a:ext cx="3584501" cy="6855678"/>
            <a:chOff x="5493164" y="2296864"/>
            <a:chExt cx="3584501" cy="68556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3164" y="2296864"/>
              <a:ext cx="3584501" cy="68556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12532" y="2296864"/>
            <a:ext cx="3584501" cy="6855678"/>
            <a:chOff x="9212532" y="2296864"/>
            <a:chExt cx="3584501" cy="685567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12532" y="2296864"/>
              <a:ext cx="3584501" cy="68556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31900" y="2296864"/>
            <a:ext cx="3584501" cy="6855678"/>
            <a:chOff x="12931900" y="2296864"/>
            <a:chExt cx="3584501" cy="68556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31900" y="2296864"/>
              <a:ext cx="3584501" cy="68556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02945" y="2413389"/>
            <a:ext cx="3314511" cy="4312041"/>
            <a:chOff x="1902945" y="2413389"/>
            <a:chExt cx="3314511" cy="43120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02945" y="2413389"/>
              <a:ext cx="3314511" cy="431204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25355" y="331715"/>
            <a:ext cx="11844066" cy="212352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8717" y="410096"/>
            <a:ext cx="900759" cy="99746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01732" y="6856144"/>
            <a:ext cx="3822931" cy="85617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43498" y="7418183"/>
            <a:ext cx="3244638" cy="12152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628159" y="2413389"/>
            <a:ext cx="3314511" cy="4312041"/>
            <a:chOff x="5628159" y="2413389"/>
            <a:chExt cx="3314511" cy="431204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28159" y="2413389"/>
              <a:ext cx="3314511" cy="431204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66389" y="6856144"/>
            <a:ext cx="4002474" cy="123744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572343" y="7720765"/>
            <a:ext cx="3361610" cy="124674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347527" y="2413389"/>
            <a:ext cx="3314511" cy="4312041"/>
            <a:chOff x="9347527" y="2413389"/>
            <a:chExt cx="3314511" cy="431204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47527" y="2413389"/>
              <a:ext cx="3314511" cy="431204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15846" y="6856144"/>
            <a:ext cx="3924665" cy="123744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99810" y="7720765"/>
            <a:ext cx="3254676" cy="15601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066895" y="2413389"/>
            <a:ext cx="3314511" cy="4312041"/>
            <a:chOff x="13066895" y="2413389"/>
            <a:chExt cx="3314511" cy="431204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066895" y="2413389"/>
              <a:ext cx="3314511" cy="43120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69313" y="2208952"/>
            <a:ext cx="639420" cy="685589"/>
            <a:chOff x="1769313" y="2208952"/>
            <a:chExt cx="639420" cy="68558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769313" y="2208952"/>
              <a:ext cx="639420" cy="639420"/>
              <a:chOff x="1769313" y="2208952"/>
              <a:chExt cx="639420" cy="63942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69313" y="2208952"/>
                <a:ext cx="639420" cy="63942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912819" y="2602886"/>
              <a:ext cx="349976" cy="291655"/>
              <a:chOff x="1912819" y="2602886"/>
              <a:chExt cx="349976" cy="29165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912819" y="2602886"/>
                <a:ext cx="349976" cy="291655"/>
              </a:xfrm>
              <a:prstGeom prst="rect">
                <a:avLst/>
              </a:prstGeom>
            </p:spPr>
          </p:pic>
        </p:grpSp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735627" y="6856144"/>
            <a:ext cx="3824446" cy="85617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917857" y="7418184"/>
            <a:ext cx="3417810" cy="1246743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26398" y="2150749"/>
            <a:ext cx="1148442" cy="84660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493164" y="2208952"/>
            <a:ext cx="639420" cy="685589"/>
            <a:chOff x="5493164" y="2208952"/>
            <a:chExt cx="639420" cy="68558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493164" y="2208952"/>
              <a:ext cx="639420" cy="639420"/>
              <a:chOff x="5493164" y="2208952"/>
              <a:chExt cx="639420" cy="639420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5493164" y="2208952"/>
                <a:ext cx="639420" cy="63942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5636670" y="2602886"/>
              <a:ext cx="349976" cy="291655"/>
              <a:chOff x="5636670" y="2602886"/>
              <a:chExt cx="349976" cy="29165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5636670" y="2602886"/>
                <a:ext cx="349976" cy="291655"/>
              </a:xfrm>
              <a:prstGeom prst="rect">
                <a:avLst/>
              </a:prstGeom>
            </p:spPr>
          </p:pic>
        </p:grpSp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271621" y="2150748"/>
            <a:ext cx="1145165" cy="84660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212532" y="2208952"/>
            <a:ext cx="639420" cy="685589"/>
            <a:chOff x="9212532" y="2208952"/>
            <a:chExt cx="639420" cy="68558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9212532" y="2208952"/>
              <a:ext cx="639420" cy="639420"/>
              <a:chOff x="9212532" y="2208952"/>
              <a:chExt cx="639420" cy="639420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9212532" y="2208952"/>
                <a:ext cx="639420" cy="639420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356038" y="2602886"/>
              <a:ext cx="349976" cy="291655"/>
              <a:chOff x="9356038" y="2602886"/>
              <a:chExt cx="349976" cy="291655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9356038" y="2602886"/>
                <a:ext cx="349976" cy="291655"/>
              </a:xfrm>
              <a:prstGeom prst="rect">
                <a:avLst/>
              </a:prstGeom>
            </p:spPr>
          </p:pic>
        </p:grpSp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995316" y="2150748"/>
            <a:ext cx="1141251" cy="846603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2931900" y="2208952"/>
            <a:ext cx="639420" cy="685589"/>
            <a:chOff x="12931900" y="2208952"/>
            <a:chExt cx="639420" cy="685589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2931900" y="2208952"/>
              <a:ext cx="639420" cy="639420"/>
              <a:chOff x="12931900" y="2208952"/>
              <a:chExt cx="639420" cy="639420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2931900" y="2208952"/>
                <a:ext cx="639420" cy="639420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3075406" y="2602886"/>
              <a:ext cx="349976" cy="291655"/>
              <a:chOff x="13075406" y="2602886"/>
              <a:chExt cx="349976" cy="291655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3075406" y="2602886"/>
                <a:ext cx="349976" cy="291655"/>
              </a:xfrm>
              <a:prstGeom prst="rect">
                <a:avLst/>
              </a:prstGeom>
            </p:spPr>
          </p:pic>
        </p:grpSp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716878" y="2150748"/>
            <a:ext cx="1141556" cy="8466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8168" y="1104710"/>
            <a:ext cx="17289377" cy="8817128"/>
            <a:chOff x="498168" y="1104710"/>
            <a:chExt cx="17289377" cy="8817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6726" y="-3064060"/>
              <a:ext cx="34578755" cy="176342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168" y="1104710"/>
              <a:ext cx="17289377" cy="8817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3663" y="426601"/>
            <a:ext cx="16278388" cy="1782351"/>
            <a:chOff x="1003663" y="426601"/>
            <a:chExt cx="16278388" cy="17823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03663" y="426601"/>
              <a:ext cx="16278388" cy="1493373"/>
              <a:chOff x="1003663" y="426601"/>
              <a:chExt cx="16278388" cy="149337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094917" y="-279471"/>
                <a:ext cx="32556777" cy="2986745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3663" y="426601"/>
                <a:ext cx="16278388" cy="14933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939927" y="636622"/>
              <a:ext cx="3085714" cy="1572330"/>
              <a:chOff x="13939927" y="636622"/>
              <a:chExt cx="3085714" cy="157233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939927" y="636622"/>
                <a:ext cx="3085714" cy="157233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33286" y="421426"/>
            <a:ext cx="641504" cy="953493"/>
            <a:chOff x="1533286" y="421426"/>
            <a:chExt cx="641504" cy="9534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405" y="-13448"/>
              <a:ext cx="1283008" cy="190698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3286" y="421426"/>
              <a:ext cx="641504" cy="9534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73795" y="2296864"/>
            <a:ext cx="3584501" cy="6855678"/>
            <a:chOff x="1773795" y="2296864"/>
            <a:chExt cx="3584501" cy="68556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3795" y="2296864"/>
              <a:ext cx="3584501" cy="68556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93164" y="2296864"/>
            <a:ext cx="3584501" cy="6855678"/>
            <a:chOff x="5493164" y="2296864"/>
            <a:chExt cx="3584501" cy="68556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3164" y="2296864"/>
              <a:ext cx="3584501" cy="68556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12532" y="2296864"/>
            <a:ext cx="3584501" cy="6855678"/>
            <a:chOff x="9212532" y="2296864"/>
            <a:chExt cx="3584501" cy="685567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12532" y="2296864"/>
              <a:ext cx="3584501" cy="68556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31900" y="2296864"/>
            <a:ext cx="3584501" cy="6855678"/>
            <a:chOff x="12931900" y="2296864"/>
            <a:chExt cx="3584501" cy="68556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31900" y="2296864"/>
              <a:ext cx="3584501" cy="68556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02945" y="2413389"/>
            <a:ext cx="3314511" cy="4312041"/>
            <a:chOff x="1902945" y="2413389"/>
            <a:chExt cx="3314511" cy="43120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02945" y="2413389"/>
              <a:ext cx="3314511" cy="431204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81212" y="331715"/>
            <a:ext cx="11859475" cy="212352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50051" y="410096"/>
            <a:ext cx="989045" cy="99746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71648" y="6856143"/>
            <a:ext cx="3824446" cy="85617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18593" y="7418183"/>
            <a:ext cx="3271838" cy="12152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628271" y="2413389"/>
            <a:ext cx="3314286" cy="4312041"/>
            <a:chOff x="5628271" y="2413389"/>
            <a:chExt cx="3314286" cy="431204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28271" y="2413389"/>
              <a:ext cx="3314286" cy="431204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57410" y="6856143"/>
            <a:ext cx="3682998" cy="123744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593612" y="7720764"/>
            <a:ext cx="3342800" cy="124674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347527" y="2413389"/>
            <a:ext cx="3314511" cy="4312041"/>
            <a:chOff x="9347527" y="2413389"/>
            <a:chExt cx="3314511" cy="431204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47527" y="2413389"/>
              <a:ext cx="3314511" cy="431204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016229" y="6856143"/>
            <a:ext cx="3843436" cy="123744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86288" y="7720764"/>
            <a:ext cx="3248810" cy="15601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066895" y="2413389"/>
            <a:ext cx="3314511" cy="4312041"/>
            <a:chOff x="13066895" y="2413389"/>
            <a:chExt cx="3314511" cy="431204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066895" y="2413389"/>
              <a:ext cx="3314511" cy="43120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69313" y="2208952"/>
            <a:ext cx="639420" cy="685589"/>
            <a:chOff x="1769313" y="2208952"/>
            <a:chExt cx="639420" cy="68558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769313" y="2208952"/>
              <a:ext cx="639420" cy="639420"/>
              <a:chOff x="1769313" y="2208952"/>
              <a:chExt cx="639420" cy="63942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69313" y="2208952"/>
                <a:ext cx="639420" cy="63942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912819" y="2602886"/>
              <a:ext cx="349976" cy="291655"/>
              <a:chOff x="1912819" y="2602886"/>
              <a:chExt cx="349976" cy="29165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912819" y="2602886"/>
                <a:ext cx="349976" cy="291655"/>
              </a:xfrm>
              <a:prstGeom prst="rect">
                <a:avLst/>
              </a:prstGeom>
            </p:spPr>
          </p:pic>
        </p:grpSp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344181" y="6856143"/>
            <a:ext cx="4215703" cy="85617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988602" y="7418183"/>
            <a:ext cx="3356429" cy="1246743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26398" y="2150749"/>
            <a:ext cx="1148442" cy="84660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493164" y="2208952"/>
            <a:ext cx="639420" cy="685589"/>
            <a:chOff x="5493164" y="2208952"/>
            <a:chExt cx="639420" cy="68558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493164" y="2208952"/>
              <a:ext cx="639420" cy="639420"/>
              <a:chOff x="5493164" y="2208952"/>
              <a:chExt cx="639420" cy="639420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5493164" y="2208952"/>
                <a:ext cx="639420" cy="63942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5636670" y="2602886"/>
              <a:ext cx="349976" cy="291655"/>
              <a:chOff x="5636670" y="2602886"/>
              <a:chExt cx="349976" cy="29165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5636670" y="2602886"/>
                <a:ext cx="349976" cy="291655"/>
              </a:xfrm>
              <a:prstGeom prst="rect">
                <a:avLst/>
              </a:prstGeom>
            </p:spPr>
          </p:pic>
        </p:grpSp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271621" y="2150748"/>
            <a:ext cx="1145165" cy="84660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212532" y="2208952"/>
            <a:ext cx="639420" cy="685589"/>
            <a:chOff x="9212532" y="2208952"/>
            <a:chExt cx="639420" cy="68558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9212532" y="2208952"/>
              <a:ext cx="639420" cy="639420"/>
              <a:chOff x="9212532" y="2208952"/>
              <a:chExt cx="639420" cy="639420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9212532" y="2208952"/>
                <a:ext cx="639420" cy="639420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356038" y="2602886"/>
              <a:ext cx="349976" cy="291655"/>
              <a:chOff x="9356038" y="2602886"/>
              <a:chExt cx="349976" cy="291655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9356038" y="2602886"/>
                <a:ext cx="349976" cy="291655"/>
              </a:xfrm>
              <a:prstGeom prst="rect">
                <a:avLst/>
              </a:prstGeom>
            </p:spPr>
          </p:pic>
        </p:grpSp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995316" y="2150748"/>
            <a:ext cx="1141251" cy="846603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2931900" y="2208952"/>
            <a:ext cx="639420" cy="685589"/>
            <a:chOff x="12931900" y="2208952"/>
            <a:chExt cx="639420" cy="685589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2931900" y="2208952"/>
              <a:ext cx="639420" cy="639420"/>
              <a:chOff x="12931900" y="2208952"/>
              <a:chExt cx="639420" cy="639420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2931900" y="2208952"/>
                <a:ext cx="639420" cy="639420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3075406" y="2602886"/>
              <a:ext cx="349976" cy="291655"/>
              <a:chOff x="13075406" y="2602886"/>
              <a:chExt cx="349976" cy="291655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3075406" y="2602886"/>
                <a:ext cx="349976" cy="291655"/>
              </a:xfrm>
              <a:prstGeom prst="rect">
                <a:avLst/>
              </a:prstGeom>
            </p:spPr>
          </p:pic>
        </p:grpSp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716878" y="2150748"/>
            <a:ext cx="1141556" cy="8466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8168" y="1104710"/>
            <a:ext cx="17289377" cy="8817128"/>
            <a:chOff x="498168" y="1104710"/>
            <a:chExt cx="17289377" cy="8817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6726" y="-3064060"/>
              <a:ext cx="34578755" cy="176342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168" y="1104710"/>
              <a:ext cx="17289377" cy="8817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3663" y="426601"/>
            <a:ext cx="16278388" cy="1782351"/>
            <a:chOff x="1003663" y="426601"/>
            <a:chExt cx="16278388" cy="17823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03663" y="426601"/>
              <a:ext cx="16278388" cy="1493373"/>
              <a:chOff x="1003663" y="426601"/>
              <a:chExt cx="16278388" cy="149337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094917" y="-279471"/>
                <a:ext cx="32556777" cy="2986745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3663" y="426601"/>
                <a:ext cx="16278388" cy="14933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939927" y="636622"/>
              <a:ext cx="3085714" cy="1572330"/>
              <a:chOff x="13939927" y="636622"/>
              <a:chExt cx="3085714" cy="157233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939927" y="636622"/>
                <a:ext cx="3085714" cy="157233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33286" y="421426"/>
            <a:ext cx="641504" cy="953493"/>
            <a:chOff x="1533286" y="421426"/>
            <a:chExt cx="641504" cy="9534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405" y="-13448"/>
              <a:ext cx="1283008" cy="190698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3286" y="421426"/>
              <a:ext cx="641504" cy="95349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0184" y="331715"/>
            <a:ext cx="13807885" cy="21235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0156" y="410096"/>
            <a:ext cx="988730" cy="9974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05599" y="5256896"/>
            <a:ext cx="4834176" cy="1168476"/>
            <a:chOff x="9605599" y="5256896"/>
            <a:chExt cx="4834176" cy="11684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9605599" y="5256896"/>
              <a:ext cx="4834176" cy="1168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45939" y="5256896"/>
            <a:ext cx="4834176" cy="1168476"/>
            <a:chOff x="3845939" y="5256896"/>
            <a:chExt cx="4834176" cy="11684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3845939" y="5256896"/>
              <a:ext cx="4834176" cy="11684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47265" y="3514566"/>
            <a:ext cx="4591184" cy="4591184"/>
            <a:chOff x="6847265" y="3514566"/>
            <a:chExt cx="4591184" cy="45911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47265" y="3514566"/>
              <a:ext cx="4591184" cy="45911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25070" y="3692370"/>
            <a:ext cx="4235575" cy="4235575"/>
            <a:chOff x="7025070" y="3692370"/>
            <a:chExt cx="4235575" cy="42355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25070" y="3692370"/>
              <a:ext cx="4235575" cy="42355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82543" y="5271882"/>
            <a:ext cx="320628" cy="241392"/>
            <a:chOff x="8982543" y="5271882"/>
            <a:chExt cx="320628" cy="2413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82543" y="5271882"/>
              <a:ext cx="320628" cy="24139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79032" y="5554924"/>
            <a:ext cx="2892328" cy="93676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68905" y="3046505"/>
            <a:ext cx="2477541" cy="76140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96831" y="3625602"/>
            <a:ext cx="4781905" cy="170041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668905" y="7480124"/>
            <a:ext cx="2198008" cy="78025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96831" y="8069507"/>
            <a:ext cx="4828067" cy="134015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92391" y="3046505"/>
            <a:ext cx="4739093" cy="76140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17721" y="3607479"/>
            <a:ext cx="6478429" cy="133620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822734" y="5289286"/>
            <a:ext cx="4307093" cy="76140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12593" y="5850259"/>
            <a:ext cx="5239267" cy="170492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60381" y="7490420"/>
            <a:ext cx="5250731" cy="76140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25459" y="8049336"/>
            <a:ext cx="5743638" cy="134861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668905" y="5169762"/>
            <a:ext cx="2124132" cy="78025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687307" y="5738983"/>
            <a:ext cx="4905163" cy="13486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8168" y="1104710"/>
            <a:ext cx="17289377" cy="8817128"/>
            <a:chOff x="498168" y="1104710"/>
            <a:chExt cx="17289377" cy="8817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6726" y="-3064060"/>
              <a:ext cx="34578755" cy="176342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168" y="1104710"/>
              <a:ext cx="17289377" cy="8817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3663" y="426601"/>
            <a:ext cx="16278388" cy="1782351"/>
            <a:chOff x="1003663" y="426601"/>
            <a:chExt cx="16278388" cy="17823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03663" y="426601"/>
              <a:ext cx="16278388" cy="1493373"/>
              <a:chOff x="1003663" y="426601"/>
              <a:chExt cx="16278388" cy="149337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094917" y="-279471"/>
                <a:ext cx="32556777" cy="2986745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3663" y="426601"/>
                <a:ext cx="16278388" cy="14933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939927" y="636622"/>
              <a:ext cx="3085714" cy="1572330"/>
              <a:chOff x="13939927" y="636622"/>
              <a:chExt cx="3085714" cy="157233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939927" y="636622"/>
                <a:ext cx="3085714" cy="157233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33286" y="421426"/>
            <a:ext cx="641504" cy="953493"/>
            <a:chOff x="1533286" y="421426"/>
            <a:chExt cx="641504" cy="9534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405" y="-13448"/>
              <a:ext cx="1283008" cy="190698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3286" y="421426"/>
              <a:ext cx="641504" cy="9534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90539" y="2774425"/>
            <a:ext cx="8704636" cy="6268906"/>
            <a:chOff x="4790539" y="2774425"/>
            <a:chExt cx="8704636" cy="62689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90539" y="2774425"/>
              <a:ext cx="8704636" cy="62689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45622" y="2913178"/>
            <a:ext cx="8394471" cy="5991400"/>
            <a:chOff x="4945622" y="2913178"/>
            <a:chExt cx="8394471" cy="59914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45622" y="2913178"/>
              <a:ext cx="8394471" cy="599140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72883" y="158953"/>
            <a:ext cx="14848970" cy="234374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4775" y="415506"/>
            <a:ext cx="1005349" cy="9741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2471" y="8226588"/>
            <a:ext cx="16960772" cy="3404930"/>
            <a:chOff x="662471" y="8226588"/>
            <a:chExt cx="16960772" cy="34049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17915" y="6524123"/>
              <a:ext cx="33921544" cy="680986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471" y="8226588"/>
              <a:ext cx="16960772" cy="340493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5752" y="545906"/>
            <a:ext cx="16034210" cy="10799059"/>
            <a:chOff x="1125752" y="545906"/>
            <a:chExt cx="16034210" cy="1079905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891353" y="-4438275"/>
              <a:ext cx="32068421" cy="2159811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5752" y="545906"/>
              <a:ext cx="16034210" cy="107990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3552" y="8671595"/>
            <a:ext cx="17658610" cy="3404930"/>
            <a:chOff x="313552" y="8671595"/>
            <a:chExt cx="17658610" cy="34049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515753" y="6969130"/>
              <a:ext cx="35317221" cy="68098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552" y="8671595"/>
              <a:ext cx="17658610" cy="34049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46728" y="499637"/>
            <a:ext cx="664201" cy="1192002"/>
            <a:chOff x="1946728" y="499637"/>
            <a:chExt cx="664201" cy="11920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7981" y="-53011"/>
              <a:ext cx="1328401" cy="238400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46728" y="499637"/>
              <a:ext cx="664201" cy="11920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08966" y="741513"/>
            <a:ext cx="617255" cy="617255"/>
            <a:chOff x="3808966" y="741513"/>
            <a:chExt cx="617255" cy="6172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08966" y="741513"/>
              <a:ext cx="617255" cy="6172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04194" y="5571238"/>
            <a:ext cx="263959" cy="263959"/>
            <a:chOff x="14204194" y="5571238"/>
            <a:chExt cx="263959" cy="2639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04194" y="5571238"/>
              <a:ext cx="263959" cy="2639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85385" y="3128332"/>
            <a:ext cx="12914944" cy="5259222"/>
            <a:chOff x="2685385" y="3128332"/>
            <a:chExt cx="12914944" cy="52592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85385" y="3128332"/>
              <a:ext cx="12914944" cy="525922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22767" y="981977"/>
            <a:ext cx="12692007" cy="319924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096407" y="898012"/>
            <a:ext cx="1503922" cy="1587253"/>
            <a:chOff x="14096407" y="898012"/>
            <a:chExt cx="1503922" cy="15872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96407" y="898012"/>
              <a:ext cx="1503922" cy="158725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57143" y="3520911"/>
            <a:ext cx="6171429" cy="462857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348118" y="9253301"/>
            <a:ext cx="15182718" cy="6588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2471" y="8226588"/>
            <a:ext cx="16960772" cy="3404930"/>
            <a:chOff x="662471" y="8226588"/>
            <a:chExt cx="16960772" cy="34049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17915" y="6524123"/>
              <a:ext cx="33921544" cy="680986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471" y="8226588"/>
              <a:ext cx="16960772" cy="34049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34596" y="1095638"/>
            <a:ext cx="2110593" cy="340027"/>
            <a:chOff x="14334596" y="1095638"/>
            <a:chExt cx="2110593" cy="34002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334596" y="1169562"/>
              <a:ext cx="278376" cy="191035"/>
              <a:chOff x="14334596" y="1169562"/>
              <a:chExt cx="278376" cy="1910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334596" y="1169562"/>
                <a:ext cx="278376" cy="1910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74208" y="952947"/>
              <a:ext cx="2048811" cy="6757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12303" y="2057367"/>
            <a:ext cx="986655" cy="1041324"/>
            <a:chOff x="7712303" y="2057367"/>
            <a:chExt cx="986655" cy="10413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2303" y="2057367"/>
              <a:ext cx="986655" cy="10413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91364" y="1878493"/>
            <a:ext cx="365687" cy="365687"/>
            <a:chOff x="7491364" y="1878493"/>
            <a:chExt cx="365687" cy="3656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1364" y="1878493"/>
              <a:ext cx="365687" cy="3656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94196" y="2757240"/>
            <a:ext cx="229714" cy="229714"/>
            <a:chOff x="8794196" y="2757240"/>
            <a:chExt cx="229714" cy="229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94196" y="2757240"/>
              <a:ext cx="229714" cy="229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5752" y="545906"/>
            <a:ext cx="16034210" cy="10799059"/>
            <a:chOff x="1125752" y="545906"/>
            <a:chExt cx="16034210" cy="107990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597657" y="-4559928"/>
              <a:ext cx="32068421" cy="2159811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5752" y="545906"/>
              <a:ext cx="16034210" cy="1079905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88787" y="1189930"/>
            <a:ext cx="6123378" cy="323760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54493" y="4118171"/>
            <a:ext cx="1327395" cy="7386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52064" y="4194118"/>
            <a:ext cx="1795675" cy="419201"/>
            <a:chOff x="2852064" y="4194118"/>
            <a:chExt cx="1795675" cy="41920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852064" y="4194118"/>
              <a:ext cx="1795675" cy="419201"/>
              <a:chOff x="2852064" y="4194118"/>
              <a:chExt cx="1795675" cy="41920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852064" y="4194118"/>
                <a:ext cx="1795675" cy="419201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13857" y="4116163"/>
              <a:ext cx="1579367" cy="68439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51534" y="5143100"/>
            <a:ext cx="806214" cy="7371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849113" y="5219048"/>
            <a:ext cx="1795675" cy="419201"/>
            <a:chOff x="2849113" y="5219048"/>
            <a:chExt cx="1795675" cy="41920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849113" y="5219048"/>
              <a:ext cx="1795675" cy="419201"/>
              <a:chOff x="2849113" y="5219048"/>
              <a:chExt cx="1795675" cy="41920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849113" y="5219048"/>
                <a:ext cx="1795675" cy="419201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27209" y="5141089"/>
              <a:ext cx="1576900" cy="6843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46728" y="499637"/>
            <a:ext cx="664201" cy="1192002"/>
            <a:chOff x="1946728" y="499637"/>
            <a:chExt cx="664201" cy="119200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57981" y="-53011"/>
              <a:ext cx="1328401" cy="238400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46728" y="499637"/>
              <a:ext cx="664201" cy="119200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13552" y="8671595"/>
            <a:ext cx="17658610" cy="3404930"/>
            <a:chOff x="313552" y="8671595"/>
            <a:chExt cx="17658610" cy="340493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8515753" y="6969130"/>
              <a:ext cx="35317221" cy="6809860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3552" y="8671595"/>
              <a:ext cx="17658610" cy="34049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857051" y="1970732"/>
            <a:ext cx="1285806" cy="1219048"/>
            <a:chOff x="7857051" y="1970732"/>
            <a:chExt cx="1285806" cy="121904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857051" y="1970732"/>
              <a:ext cx="1150829" cy="1214595"/>
              <a:chOff x="7857051" y="1970732"/>
              <a:chExt cx="1150829" cy="121459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857051" y="1970732"/>
                <a:ext cx="1150829" cy="121459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857051" y="1970732"/>
              <a:ext cx="212322" cy="212322"/>
              <a:chOff x="7857051" y="1970732"/>
              <a:chExt cx="212322" cy="21232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857051" y="1970732"/>
                <a:ext cx="212322" cy="21232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007880" y="2884123"/>
              <a:ext cx="134977" cy="134977"/>
              <a:chOff x="9007880" y="2884123"/>
              <a:chExt cx="134977" cy="13497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007880" y="2884123"/>
                <a:ext cx="134977" cy="134977"/>
              </a:xfrm>
              <a:prstGeom prst="rect">
                <a:avLst/>
              </a:prstGeom>
            </p:spPr>
          </p:pic>
        </p:grpSp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751532" y="6262195"/>
            <a:ext cx="2311939" cy="73688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849113" y="6338142"/>
            <a:ext cx="1795675" cy="419201"/>
            <a:chOff x="2849113" y="6338142"/>
            <a:chExt cx="1795675" cy="41920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2849113" y="6338142"/>
              <a:ext cx="1795675" cy="419201"/>
              <a:chOff x="2849113" y="6338142"/>
              <a:chExt cx="1795675" cy="419201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849113" y="6338142"/>
                <a:ext cx="1795675" cy="419201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41566" y="6260324"/>
              <a:ext cx="1540557" cy="69430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334596" y="1095638"/>
            <a:ext cx="2110551" cy="334741"/>
            <a:chOff x="14334596" y="1095638"/>
            <a:chExt cx="2110551" cy="334741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4334596" y="1169562"/>
              <a:ext cx="278376" cy="191035"/>
              <a:chOff x="14334596" y="1169562"/>
              <a:chExt cx="278376" cy="19103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4334596" y="1169562"/>
                <a:ext cx="278376" cy="191035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579052" y="999138"/>
              <a:ext cx="1398496" cy="6483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8168" y="1104710"/>
            <a:ext cx="17289377" cy="8817128"/>
            <a:chOff x="498168" y="1104710"/>
            <a:chExt cx="17289377" cy="8817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6726" y="-3064060"/>
              <a:ext cx="34578755" cy="176342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168" y="1104710"/>
              <a:ext cx="17289377" cy="8817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3663" y="426601"/>
            <a:ext cx="16278388" cy="1782351"/>
            <a:chOff x="1003663" y="426601"/>
            <a:chExt cx="16278388" cy="17823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03663" y="426601"/>
              <a:ext cx="16278388" cy="1493373"/>
              <a:chOff x="1003663" y="426601"/>
              <a:chExt cx="16278388" cy="149337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094917" y="-279471"/>
                <a:ext cx="32556777" cy="2986745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3663" y="426601"/>
                <a:ext cx="16278388" cy="14933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939927" y="636622"/>
              <a:ext cx="3085714" cy="1572330"/>
              <a:chOff x="13939927" y="636622"/>
              <a:chExt cx="3085714" cy="157233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939927" y="636622"/>
                <a:ext cx="3085714" cy="157233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33286" y="421426"/>
            <a:ext cx="641504" cy="953493"/>
            <a:chOff x="1533286" y="421426"/>
            <a:chExt cx="641504" cy="9534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405" y="-13448"/>
              <a:ext cx="1283008" cy="190698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3286" y="421426"/>
              <a:ext cx="641504" cy="95349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1822" y="331715"/>
            <a:ext cx="14192475" cy="21235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5016" y="415506"/>
            <a:ext cx="1013711" cy="9741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4200" y="3496628"/>
            <a:ext cx="7048021" cy="19963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99907" y="6061793"/>
            <a:ext cx="6546315" cy="24364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701141" y="3092290"/>
            <a:ext cx="3259250" cy="3412040"/>
            <a:chOff x="11701141" y="3092290"/>
            <a:chExt cx="3259250" cy="341204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701141" y="3092290"/>
              <a:ext cx="3259250" cy="3259250"/>
              <a:chOff x="11701141" y="3092290"/>
              <a:chExt cx="3259250" cy="325925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701141" y="3092290"/>
                <a:ext cx="3259250" cy="325925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016751" y="5521850"/>
              <a:ext cx="1178943" cy="982481"/>
              <a:chOff x="13016751" y="5521850"/>
              <a:chExt cx="1178943" cy="98248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016751" y="5521850"/>
                <a:ext cx="1178943" cy="982481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02307" y="4254526"/>
            <a:ext cx="2772135" cy="114744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97465" y="5202407"/>
            <a:ext cx="2807352" cy="2909180"/>
            <a:chOff x="10297465" y="5202407"/>
            <a:chExt cx="2807352" cy="290918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297465" y="5202407"/>
              <a:ext cx="2807352" cy="2807352"/>
              <a:chOff x="10297465" y="5202407"/>
              <a:chExt cx="2807352" cy="280735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297465" y="5202407"/>
                <a:ext cx="2807352" cy="280735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783664" y="7129106"/>
              <a:ext cx="1178943" cy="982481"/>
              <a:chOff x="10783664" y="7129106"/>
              <a:chExt cx="1178943" cy="98248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783664" y="7129106"/>
                <a:ext cx="1178943" cy="98248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3330766" y="5692916"/>
            <a:ext cx="2841617" cy="3057108"/>
            <a:chOff x="13330766" y="5692916"/>
            <a:chExt cx="2841617" cy="305710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330766" y="5692916"/>
              <a:ext cx="2841617" cy="2841617"/>
              <a:chOff x="13330766" y="5692916"/>
              <a:chExt cx="2841617" cy="284161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330766" y="5692916"/>
                <a:ext cx="2841617" cy="284161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083660" y="7453892"/>
              <a:ext cx="1555313" cy="1296132"/>
              <a:chOff x="14083660" y="7453892"/>
              <a:chExt cx="1555313" cy="129613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083660" y="7453892"/>
                <a:ext cx="1555313" cy="1296132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9157509" y="3582270"/>
            <a:ext cx="1800966" cy="1931004"/>
            <a:chOff x="9157509" y="3582270"/>
            <a:chExt cx="1800966" cy="193100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157509" y="3582270"/>
              <a:ext cx="1800966" cy="1800966"/>
              <a:chOff x="9157509" y="3582270"/>
              <a:chExt cx="1800966" cy="180096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157509" y="3582270"/>
                <a:ext cx="1800966" cy="180096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561703" y="4691809"/>
              <a:ext cx="985730" cy="821465"/>
              <a:chOff x="9561703" y="4691809"/>
              <a:chExt cx="985730" cy="82146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561703" y="4691809"/>
                <a:ext cx="985730" cy="821465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8516966" y="6351543"/>
            <a:ext cx="2123062" cy="2275851"/>
            <a:chOff x="8516966" y="6351543"/>
            <a:chExt cx="2123062" cy="227585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516966" y="6351543"/>
              <a:ext cx="2123062" cy="2123062"/>
              <a:chOff x="8516966" y="6351543"/>
              <a:chExt cx="2123062" cy="2123062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516966" y="6351543"/>
                <a:ext cx="2123062" cy="2123062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9185852" y="7786544"/>
              <a:ext cx="1008992" cy="840851"/>
              <a:chOff x="9185852" y="7786544"/>
              <a:chExt cx="1008992" cy="84085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185852" y="7786544"/>
                <a:ext cx="1008992" cy="840851"/>
              </a:xfrm>
              <a:prstGeom prst="rect">
                <a:avLst/>
              </a:prstGeom>
            </p:spPr>
          </p:pic>
        </p:grpSp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72553" y="6694068"/>
            <a:ext cx="2572663" cy="1079654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515482" y="6203501"/>
            <a:ext cx="2531033" cy="975918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474003" y="4238060"/>
            <a:ext cx="1353815" cy="622949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686294" y="7109511"/>
            <a:ext cx="1951333" cy="74074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4495576" y="3190464"/>
            <a:ext cx="2012383" cy="2157687"/>
            <a:chOff x="14495576" y="3190464"/>
            <a:chExt cx="2012383" cy="2157687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4495576" y="3190464"/>
              <a:ext cx="2012383" cy="2012383"/>
              <a:chOff x="14495576" y="3190464"/>
              <a:chExt cx="2012383" cy="2012383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4495576" y="3190464"/>
                <a:ext cx="2012383" cy="2012383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4947218" y="4430253"/>
              <a:ext cx="1101445" cy="917898"/>
              <a:chOff x="14947218" y="4430253"/>
              <a:chExt cx="1101445" cy="917898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4947218" y="4430253"/>
                <a:ext cx="1101445" cy="917898"/>
              </a:xfrm>
              <a:prstGeom prst="rect">
                <a:avLst/>
              </a:prstGeom>
            </p:spPr>
          </p:pic>
        </p:grpSp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645745" y="3923240"/>
            <a:ext cx="1732497" cy="705849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895061" y="3242842"/>
            <a:ext cx="1457469" cy="7500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8168" y="1104710"/>
            <a:ext cx="17289377" cy="8817128"/>
            <a:chOff x="498168" y="1104710"/>
            <a:chExt cx="17289377" cy="8817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6726" y="-3064060"/>
              <a:ext cx="34578755" cy="176342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168" y="1104710"/>
              <a:ext cx="17289377" cy="8817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3663" y="426601"/>
            <a:ext cx="16278388" cy="1782351"/>
            <a:chOff x="1003663" y="426601"/>
            <a:chExt cx="16278388" cy="17823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03663" y="426601"/>
              <a:ext cx="16278388" cy="1493373"/>
              <a:chOff x="1003663" y="426601"/>
              <a:chExt cx="16278388" cy="149337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094917" y="-279471"/>
                <a:ext cx="32556777" cy="2986745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3663" y="426601"/>
                <a:ext cx="16278388" cy="14933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939927" y="636622"/>
              <a:ext cx="3085714" cy="1572330"/>
              <a:chOff x="13939927" y="636622"/>
              <a:chExt cx="3085714" cy="157233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939927" y="636622"/>
                <a:ext cx="3085714" cy="157233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33286" y="421426"/>
            <a:ext cx="641504" cy="953493"/>
            <a:chOff x="1533286" y="421426"/>
            <a:chExt cx="641504" cy="9534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405" y="-13448"/>
              <a:ext cx="1283008" cy="190698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3286" y="421426"/>
              <a:ext cx="641504" cy="9534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5463" y="8614821"/>
            <a:ext cx="7657162" cy="761623"/>
            <a:chOff x="1205463" y="8614821"/>
            <a:chExt cx="7657162" cy="76162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5463" y="8614821"/>
              <a:ext cx="7657162" cy="76162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42669" y="331715"/>
            <a:ext cx="12040723" cy="212352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1041" y="410096"/>
            <a:ext cx="999883" cy="99746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04008" y="8682898"/>
            <a:ext cx="4101065" cy="8561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22752" y="8722156"/>
            <a:ext cx="546953" cy="546953"/>
            <a:chOff x="1322752" y="8722156"/>
            <a:chExt cx="546953" cy="5469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2752" y="8722156"/>
              <a:ext cx="546953" cy="5469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92262" y="2189905"/>
            <a:ext cx="6483565" cy="6283558"/>
            <a:chOff x="1792262" y="2189905"/>
            <a:chExt cx="6483565" cy="62835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2262" y="2189905"/>
              <a:ext cx="6483565" cy="62835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2857" y="2208952"/>
            <a:ext cx="7657162" cy="761623"/>
            <a:chOff x="9142857" y="2208952"/>
            <a:chExt cx="7657162" cy="7616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2208952"/>
              <a:ext cx="7657162" cy="7616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2085435"/>
            <a:ext cx="7657162" cy="6855678"/>
            <a:chOff x="9142857" y="2085435"/>
            <a:chExt cx="7657162" cy="685567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2085435"/>
              <a:ext cx="7657162" cy="68556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885724" y="3199392"/>
            <a:ext cx="6171429" cy="5415429"/>
            <a:chOff x="9885724" y="3199392"/>
            <a:chExt cx="6171429" cy="5415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85724" y="3199392"/>
              <a:ext cx="6171429" cy="541542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19658" y="2203715"/>
            <a:ext cx="4831722" cy="93402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09229" y="3786762"/>
            <a:ext cx="4798302" cy="90545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75953" y="7218286"/>
            <a:ext cx="4565541" cy="90545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70239" y="7218286"/>
            <a:ext cx="4556302" cy="90545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172258" y="7218286"/>
            <a:ext cx="4686369" cy="9054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8168" y="1104710"/>
            <a:ext cx="17289377" cy="8817128"/>
            <a:chOff x="498168" y="1104710"/>
            <a:chExt cx="17289377" cy="8817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6726" y="-3064060"/>
              <a:ext cx="34578755" cy="176342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168" y="1104710"/>
              <a:ext cx="17289377" cy="8817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3663" y="426601"/>
            <a:ext cx="16278388" cy="1782351"/>
            <a:chOff x="1003663" y="426601"/>
            <a:chExt cx="16278388" cy="17823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03663" y="426601"/>
              <a:ext cx="16278388" cy="1493373"/>
              <a:chOff x="1003663" y="426601"/>
              <a:chExt cx="16278388" cy="149337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094917" y="-279471"/>
                <a:ext cx="32556777" cy="2986745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3663" y="426601"/>
                <a:ext cx="16278388" cy="14933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939927" y="636622"/>
              <a:ext cx="3085714" cy="1572330"/>
              <a:chOff x="13939927" y="636622"/>
              <a:chExt cx="3085714" cy="157233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939927" y="636622"/>
                <a:ext cx="3085714" cy="157233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33286" y="421426"/>
            <a:ext cx="641504" cy="953493"/>
            <a:chOff x="1533286" y="421426"/>
            <a:chExt cx="641504" cy="9534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405" y="-13448"/>
              <a:ext cx="1283008" cy="190698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3286" y="421426"/>
              <a:ext cx="641504" cy="95349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42669" y="331715"/>
            <a:ext cx="12040723" cy="21235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1041" y="410096"/>
            <a:ext cx="999883" cy="9974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14276" y="8747711"/>
            <a:ext cx="7657162" cy="761623"/>
            <a:chOff x="5314276" y="8747711"/>
            <a:chExt cx="7657162" cy="7616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4276" y="8747711"/>
              <a:ext cx="7657162" cy="76162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23861" y="8815786"/>
            <a:ext cx="3992893" cy="8561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31565" y="8855046"/>
            <a:ext cx="546953" cy="546953"/>
            <a:chOff x="5431565" y="8855046"/>
            <a:chExt cx="546953" cy="5469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31565" y="8855046"/>
              <a:ext cx="546953" cy="5469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9249" y="2635435"/>
            <a:ext cx="8139194" cy="5787871"/>
            <a:chOff x="849249" y="2635435"/>
            <a:chExt cx="8139194" cy="57878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220348" y="-35891"/>
              <a:ext cx="16278388" cy="1157574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9249" y="2635435"/>
              <a:ext cx="8139194" cy="57878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45989" y="2635435"/>
            <a:ext cx="8189680" cy="5823772"/>
            <a:chOff x="9245989" y="2635435"/>
            <a:chExt cx="8189680" cy="58237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51149" y="-97259"/>
              <a:ext cx="16379360" cy="11647545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45989" y="2635435"/>
              <a:ext cx="8189680" cy="58237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8168" y="1104710"/>
            <a:ext cx="17289377" cy="8817128"/>
            <a:chOff x="498168" y="1104710"/>
            <a:chExt cx="17289377" cy="8817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6726" y="-3064060"/>
              <a:ext cx="34578755" cy="176342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168" y="1104710"/>
              <a:ext cx="17289377" cy="8817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3663" y="426601"/>
            <a:ext cx="16278388" cy="1782351"/>
            <a:chOff x="1003663" y="426601"/>
            <a:chExt cx="16278388" cy="17823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03663" y="426601"/>
              <a:ext cx="16278388" cy="1493373"/>
              <a:chOff x="1003663" y="426601"/>
              <a:chExt cx="16278388" cy="149337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094917" y="-279471"/>
                <a:ext cx="32556777" cy="2986745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3663" y="426601"/>
                <a:ext cx="16278388" cy="14933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939927" y="636622"/>
              <a:ext cx="3085714" cy="1572330"/>
              <a:chOff x="13939927" y="636622"/>
              <a:chExt cx="3085714" cy="157233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939927" y="636622"/>
                <a:ext cx="3085714" cy="157233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33286" y="421426"/>
            <a:ext cx="641504" cy="953493"/>
            <a:chOff x="1533286" y="421426"/>
            <a:chExt cx="641504" cy="9534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405" y="-13448"/>
              <a:ext cx="1283008" cy="190698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3286" y="421426"/>
              <a:ext cx="641504" cy="95349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42669" y="331715"/>
            <a:ext cx="12040723" cy="21235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1041" y="410096"/>
            <a:ext cx="999883" cy="9974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14276" y="8747711"/>
            <a:ext cx="7657162" cy="761623"/>
            <a:chOff x="5314276" y="8747711"/>
            <a:chExt cx="7657162" cy="7616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4276" y="8747711"/>
              <a:ext cx="7657162" cy="76162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23861" y="8815786"/>
            <a:ext cx="3992893" cy="8561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31565" y="8855046"/>
            <a:ext cx="546953" cy="546953"/>
            <a:chOff x="5431565" y="8855046"/>
            <a:chExt cx="546953" cy="5469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31565" y="8855046"/>
              <a:ext cx="546953" cy="5469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1443" y="2598988"/>
            <a:ext cx="8139194" cy="5787871"/>
            <a:chOff x="881443" y="2598988"/>
            <a:chExt cx="8139194" cy="57878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188155" y="-116859"/>
              <a:ext cx="16278388" cy="1157574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1443" y="2598988"/>
              <a:ext cx="8139194" cy="57878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78182" y="2598988"/>
            <a:ext cx="8189680" cy="5823772"/>
            <a:chOff x="9278182" y="2598988"/>
            <a:chExt cx="8189680" cy="58237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83342" y="-133705"/>
              <a:ext cx="16379360" cy="11647545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78182" y="2598988"/>
              <a:ext cx="8189680" cy="58237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8168" y="1104710"/>
            <a:ext cx="17289377" cy="8817128"/>
            <a:chOff x="498168" y="1104710"/>
            <a:chExt cx="17289377" cy="8817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6726" y="-3064060"/>
              <a:ext cx="34578755" cy="176342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168" y="1104710"/>
              <a:ext cx="17289377" cy="8817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3663" y="426601"/>
            <a:ext cx="16278388" cy="1782351"/>
            <a:chOff x="1003663" y="426601"/>
            <a:chExt cx="16278388" cy="17823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03663" y="426601"/>
              <a:ext cx="16278388" cy="1493373"/>
              <a:chOff x="1003663" y="426601"/>
              <a:chExt cx="16278388" cy="149337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094917" y="-279471"/>
                <a:ext cx="32556777" cy="2986745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3663" y="426601"/>
                <a:ext cx="16278388" cy="14933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939927" y="636622"/>
              <a:ext cx="3085714" cy="1572330"/>
              <a:chOff x="13939927" y="636622"/>
              <a:chExt cx="3085714" cy="157233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939927" y="636622"/>
                <a:ext cx="3085714" cy="157233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33286" y="421426"/>
            <a:ext cx="641504" cy="953493"/>
            <a:chOff x="1533286" y="421426"/>
            <a:chExt cx="641504" cy="9534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405" y="-13448"/>
              <a:ext cx="1283008" cy="190698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3286" y="421426"/>
              <a:ext cx="641504" cy="95349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42669" y="331715"/>
            <a:ext cx="12040723" cy="21235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1041" y="410096"/>
            <a:ext cx="999883" cy="9974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14276" y="8747711"/>
            <a:ext cx="7657162" cy="761623"/>
            <a:chOff x="5314276" y="8747711"/>
            <a:chExt cx="7657162" cy="7616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4276" y="8747711"/>
              <a:ext cx="7657162" cy="76162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23861" y="8815786"/>
            <a:ext cx="3992893" cy="8561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31565" y="8855046"/>
            <a:ext cx="546953" cy="546953"/>
            <a:chOff x="5431565" y="8855046"/>
            <a:chExt cx="546953" cy="5469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31565" y="8855046"/>
              <a:ext cx="546953" cy="5469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9249" y="2619338"/>
            <a:ext cx="8139194" cy="5787871"/>
            <a:chOff x="849249" y="2619338"/>
            <a:chExt cx="8139194" cy="57878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220348" y="-96509"/>
              <a:ext cx="16278388" cy="1157574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9249" y="2619338"/>
              <a:ext cx="8139194" cy="57878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45989" y="2619338"/>
            <a:ext cx="8189680" cy="5823772"/>
            <a:chOff x="9245989" y="2619338"/>
            <a:chExt cx="8189680" cy="58237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51149" y="-113355"/>
              <a:ext cx="16379360" cy="11647545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45989" y="2619338"/>
              <a:ext cx="8189680" cy="58237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8168" y="1104710"/>
            <a:ext cx="17289377" cy="8817128"/>
            <a:chOff x="498168" y="1104710"/>
            <a:chExt cx="17289377" cy="8817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6726" y="-3064060"/>
              <a:ext cx="34578755" cy="176342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168" y="1104710"/>
              <a:ext cx="17289377" cy="8817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3663" y="426601"/>
            <a:ext cx="16278388" cy="1782351"/>
            <a:chOff x="1003663" y="426601"/>
            <a:chExt cx="16278388" cy="17823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03663" y="426601"/>
              <a:ext cx="16278388" cy="1493373"/>
              <a:chOff x="1003663" y="426601"/>
              <a:chExt cx="16278388" cy="149337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094917" y="-279471"/>
                <a:ext cx="32556777" cy="2986745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3663" y="426601"/>
                <a:ext cx="16278388" cy="14933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939927" y="636622"/>
              <a:ext cx="3085714" cy="1572330"/>
              <a:chOff x="13939927" y="636622"/>
              <a:chExt cx="3085714" cy="157233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939927" y="636622"/>
                <a:ext cx="3085714" cy="157233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33286" y="421426"/>
            <a:ext cx="641504" cy="953493"/>
            <a:chOff x="1533286" y="421426"/>
            <a:chExt cx="641504" cy="9534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405" y="-13448"/>
              <a:ext cx="1283008" cy="190698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3286" y="421426"/>
              <a:ext cx="641504" cy="95349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42669" y="331715"/>
            <a:ext cx="12040723" cy="21235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1041" y="410096"/>
            <a:ext cx="999883" cy="9974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14276" y="8747711"/>
            <a:ext cx="7657162" cy="761623"/>
            <a:chOff x="5314276" y="8747711"/>
            <a:chExt cx="7657162" cy="7616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4276" y="8747711"/>
              <a:ext cx="7657162" cy="76162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23861" y="8815786"/>
            <a:ext cx="3992893" cy="8561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31565" y="8855046"/>
            <a:ext cx="546953" cy="546953"/>
            <a:chOff x="5431565" y="8855046"/>
            <a:chExt cx="546953" cy="5469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31565" y="8855046"/>
              <a:ext cx="546953" cy="5469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73260" y="2619338"/>
            <a:ext cx="8139194" cy="5787871"/>
            <a:chOff x="5073260" y="2619338"/>
            <a:chExt cx="8139194" cy="57878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3663" y="-96509"/>
              <a:ext cx="16278388" cy="1157574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73260" y="2619338"/>
              <a:ext cx="8139194" cy="5787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2471" y="8226588"/>
            <a:ext cx="16960772" cy="3404930"/>
            <a:chOff x="662471" y="8226588"/>
            <a:chExt cx="16960772" cy="34049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17915" y="6524123"/>
              <a:ext cx="33921544" cy="680986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471" y="8226588"/>
              <a:ext cx="16960772" cy="34049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34596" y="1095638"/>
            <a:ext cx="2110593" cy="340027"/>
            <a:chOff x="14334596" y="1095638"/>
            <a:chExt cx="2110593" cy="34002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334596" y="1169562"/>
              <a:ext cx="278376" cy="191035"/>
              <a:chOff x="14334596" y="1169562"/>
              <a:chExt cx="278376" cy="1910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334596" y="1169562"/>
                <a:ext cx="278376" cy="1910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74208" y="952947"/>
              <a:ext cx="2048811" cy="6757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83928" y="463194"/>
            <a:ext cx="365687" cy="365687"/>
            <a:chOff x="7683928" y="463194"/>
            <a:chExt cx="365687" cy="3656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3928" y="463194"/>
              <a:ext cx="365687" cy="3656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5752" y="545906"/>
            <a:ext cx="16034210" cy="10799059"/>
            <a:chOff x="1125752" y="545906"/>
            <a:chExt cx="16034210" cy="107990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597657" y="-4559928"/>
              <a:ext cx="32068421" cy="2159811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5752" y="545906"/>
              <a:ext cx="16034210" cy="107990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46728" y="499637"/>
            <a:ext cx="664201" cy="1192002"/>
            <a:chOff x="1946728" y="499637"/>
            <a:chExt cx="664201" cy="11920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7981" y="-53011"/>
              <a:ext cx="1328401" cy="238400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46728" y="499637"/>
              <a:ext cx="664201" cy="11920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3552" y="8671595"/>
            <a:ext cx="17658610" cy="3404930"/>
            <a:chOff x="313552" y="8671595"/>
            <a:chExt cx="17658610" cy="34049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515753" y="6969130"/>
              <a:ext cx="35317221" cy="680986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3552" y="8671595"/>
              <a:ext cx="17658610" cy="34049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16763" y="648448"/>
            <a:ext cx="804434" cy="804434"/>
            <a:chOff x="2916763" y="648448"/>
            <a:chExt cx="804434" cy="8044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16763" y="648448"/>
              <a:ext cx="804434" cy="8044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88346" y="4919372"/>
            <a:ext cx="511394" cy="511394"/>
            <a:chOff x="7788346" y="4919372"/>
            <a:chExt cx="511394" cy="5113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88346" y="4919372"/>
              <a:ext cx="511394" cy="5113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48863" y="1092226"/>
            <a:ext cx="4376457" cy="4370979"/>
            <a:chOff x="3248863" y="1092226"/>
            <a:chExt cx="4376457" cy="43709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48863" y="1092226"/>
              <a:ext cx="4376457" cy="43709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60768" y="4022821"/>
            <a:ext cx="1593581" cy="1328023"/>
            <a:chOff x="4360768" y="4022821"/>
            <a:chExt cx="1593581" cy="132802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780000">
              <a:off x="4360768" y="4022821"/>
              <a:ext cx="1593581" cy="132802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411154" y="347889"/>
            <a:ext cx="5310469" cy="601620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867073" y="646038"/>
            <a:ext cx="1885488" cy="1778085"/>
            <a:chOff x="5867073" y="646038"/>
            <a:chExt cx="1885488" cy="177808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867073" y="646038"/>
              <a:ext cx="1885488" cy="1634855"/>
              <a:chOff x="5867073" y="646038"/>
              <a:chExt cx="1885488" cy="163485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867073" y="646038"/>
                <a:ext cx="1885488" cy="16348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568208" y="1782089"/>
              <a:ext cx="686555" cy="572146"/>
              <a:chOff x="6568208" y="1782089"/>
              <a:chExt cx="686555" cy="57214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780000">
                <a:off x="6568208" y="1782089"/>
                <a:ext cx="686555" cy="572146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9318320" y="1439616"/>
            <a:ext cx="403840" cy="304040"/>
            <a:chOff x="9318320" y="1439616"/>
            <a:chExt cx="403840" cy="30404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18320" y="1439616"/>
              <a:ext cx="403840" cy="30404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322962" y="1922895"/>
            <a:ext cx="5485714" cy="14286"/>
            <a:chOff x="9322962" y="1922895"/>
            <a:chExt cx="5485714" cy="1428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22962" y="1922895"/>
              <a:ext cx="5485714" cy="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424632" y="5044538"/>
            <a:ext cx="403840" cy="304040"/>
            <a:chOff x="9424632" y="5044538"/>
            <a:chExt cx="403840" cy="30404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424632" y="5044538"/>
              <a:ext cx="403840" cy="30404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429274" y="5524400"/>
            <a:ext cx="5485714" cy="14286"/>
            <a:chOff x="9429274" y="5524400"/>
            <a:chExt cx="5485714" cy="1428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29274" y="5524400"/>
              <a:ext cx="5485714" cy="14286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745480" y="-1801733"/>
            <a:ext cx="3258315" cy="608550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58562" y="5455255"/>
            <a:ext cx="8840401" cy="199041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4334596" y="1095638"/>
            <a:ext cx="2110551" cy="334741"/>
            <a:chOff x="14334596" y="1095638"/>
            <a:chExt cx="2110551" cy="33474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4334596" y="1169562"/>
              <a:ext cx="278376" cy="191035"/>
              <a:chOff x="14334596" y="1169562"/>
              <a:chExt cx="278376" cy="19103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4334596" y="1169562"/>
                <a:ext cx="278376" cy="191035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579052" y="999138"/>
              <a:ext cx="1398496" cy="648363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951581" y="4859115"/>
            <a:ext cx="1954883" cy="80866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845269" y="1235348"/>
            <a:ext cx="1954883" cy="80866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426955" y="2030243"/>
            <a:ext cx="2611436" cy="339247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469382" y="5661696"/>
            <a:ext cx="3760464" cy="3029988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823797" y="6991702"/>
            <a:ext cx="5676198" cy="11627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2023-11-24T11:51:15Z</dcterms:created>
  <dcterms:modified xsi:type="dcterms:W3CDTF">2023-11-24T11:51:15Z</dcterms:modified>
</cp:coreProperties>
</file>